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6"/>
  </p:notesMasterIdLst>
  <p:sldIdLst>
    <p:sldId id="273" r:id="rId3"/>
    <p:sldId id="257" r:id="rId4"/>
    <p:sldId id="258" r:id="rId5"/>
    <p:sldId id="292" r:id="rId6"/>
    <p:sldId id="270" r:id="rId7"/>
    <p:sldId id="267" r:id="rId8"/>
    <p:sldId id="290" r:id="rId9"/>
    <p:sldId id="293" r:id="rId10"/>
    <p:sldId id="294" r:id="rId11"/>
    <p:sldId id="289" r:id="rId12"/>
    <p:sldId id="286" r:id="rId13"/>
    <p:sldId id="284" r:id="rId14"/>
    <p:sldId id="288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015" autoAdjust="0"/>
    <p:restoredTop sz="96629"/>
  </p:normalViewPr>
  <p:slideViewPr>
    <p:cSldViewPr snapToGrid="0">
      <p:cViewPr varScale="1">
        <p:scale>
          <a:sx n="136" d="100"/>
          <a:sy n="136" d="100"/>
        </p:scale>
        <p:origin x="11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35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3T10:16:37.2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1463 254 24575,'-79'30'0,"1"1"0,0 0 0,0-1 0,0 1 0,15 1 0,8 0 0,-10 3 0,-3-2 0,-12 1 0,-7 3 0,1 3 0,6 4 0,13 4 0,-1 23 0,11 9 0,8 0 0,5-10 0,-8 7 0,6 0 0,-4 4 0,3 6 0,39-16 0,56-35 0,36-13 0,10-8 0,-16-2 0,-9 0 0,0-2 0,5 4 0,13 3 0,-1-3 0,-16-9 0,-12-15 0,-13-6 0,2-14 0,14-24 0,12-21 0,-16 4 0,5-14 0,0-2 0,-8 8 0,-8 12 0,-5 4 0,3-4 0,9-6 0,9-8 0,-8 2 0,-25 12 0,-34 8 0,-13 6 0,-9-44 0,-5 29 0,-10-7 0,5 9 0,13 18 0,-1 5 0,-22-22 0,0 18 0,19 44 0,-35 3 0,24 3 0,-19 7 0,44 48 0,37 7 0,-17-4 0,26-17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3T10:16:55.2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145 6 24575,'25'-6'0,"56"12"0,-18 7 0,-11 1 0,0 7 0,-8 6 0,-4 6 0,-3 1 0,1 3 0,11 8 0,-2 1 0,-12 0 0,-7 0 0,-2 29 0,-46-31 0,-16-4 0,-6-11 0,-6-5 0,-14 3 0,-6-2 0,-18 1 0,4-4 0,-5 1 0,27-9 0,7-2 0,20-6 0,14 0 0,-13 6 0,18-3 0,-2 3 0,13 8 0,3-13 0,0 8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3T10:16:56.6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323 1 24575,'-13'93'0,"3"-37"0,-4 15 0,3-4 0,-4 19 0,-1 14 0,-2 9 0,1 1 0,-1-4 0,3-8 0,1-16 0,-3 20 0,2-15 0,-2 14 0,4-20 0,-2 16 0,-2 10 0,0 2 0,1-4 0,2-11 0,3-19 0,5-24 0,3-8 0,23-125 0,-8 26 0,1-11 0,1-1 0,4 7 0,10-8 0,15-3 0,30 9 0,12 5 0,-27 15 0,2 0 0,2 5 0,30-10 0,-4 15 0,-31 26 0,-11 7 0,-14-2 0,-7-2 0,-9-5 0,29-42 0,3-10 0,-14 16 0,12-25 0,-6-1 0,-33 31 0,3-18 0,-21 109 0,-13 59 0,3-10 0,6-29 0,0 3 0,0-2 0,-2 15 0,-1 5 0,1-3 0,4-14 0,-1 19 0,3-13 0,-2-13 0,13-25 0,46-70 0,-34-1 0,37-54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3T10:16:57.3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328 0 24575,'-12'99'0,"0"1"0,0-1 0,1 0 0,-1 0 0,0 0 0,1 0 0,-1 0 0,0 0 0,0 1 0,1-1 0,-1 0 0,2-12 0,2-19 0,0 0 0,-2 19-664,1-9 0,-3 20 0,-1 15 0,-1 10 1,-1 5-1,0 0 0,0-3 0,2-10 0,1-14 1,1-19-1,4-24 0,2-28 664,3-23 2233,1-3-2233,-1 0 315,1 0 1,-1-1-1,1-2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3T10:16:59.6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372 524 24575,'-4'67'0,"0"-7"0,0 11 0,1 29 0,-1 13 0,0-1 0,1-18 0,1-14 0,0-10 0,0 14 0,0-4 0,0 13 0,-1 9 0,1 3 0,-1-2 0,0-7 0,0-14 0,-3 21 0,0-14 0,1-2 0,3-4 0,1-3 0,-3-10 0,-5 2 0,2-34 0,12-82 0,1-44 0,-9 11 0,-3-18 0,-2-9 0,0 3 0,3 14 0,5 3 0,2 9 0,-3-7 0,-3-2 0,-3-15 0,-2 0 0,2 16 0,2 32 0,3 29 0,1 3 0,0-7 0,5-50 0,14 8 0,11-24 0,5-10 0,0 2 0,-7 15 0,-7 11 0,-4 8 0,5-8 0,2 1 0,6-13 0,3-4 0,-1 2 0,-2 11 0,-7 19 0,16-25 0,-3 38 0,24 53 0,17 24 0,-2 4 0,6 10 0,-5-3 0,10 0 0,-5 4 0,-16-2 0,-1 4 0,-36-7 0,-93 9 0,6-12 0,-17 10 0,-9 4 0,1 2 0,8-2 0,-3 4 0,-2 2 0,1-1 0,3-4 0,-6 1 0,2-4 0,2 0 0,3 1 0,-2 6 0,-7 6 0,19-10 0,41-28 0,35-25 0,9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3T10:17:00.4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178 1 24575,'-8'92'0,"1"1"0,-1 0 0,0 0 0,1-1 0,-1 1 0,1 0 0,-1 0 0,0-1 0,3-5 0,2-11 0,0-4 0,0 5 0,-2 12-929,0-6 1,-2 11 0,0 9-1,-2 5 1,1 2 0,0 0 0,0-5-1,1-7 1,2-10 0,1-14 928,1 26 0,3-17 0,0-7 1248,-3 18 0,0-16-1248,-1-16 1450,2-22-1450,-1-53 0,1-30 0,1 23 0,1-12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3T10:17:01.6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501 5 24575,'15'-4'0,"35"3"0,-21 2 0,58 2 0,-33 1 0,0 0 0,28 6 0,-30-5 0,-3 1 0,-1 7 0,-18-4 0,11 73 0,-41 12 0,-31 4 0,-29-37 0,-22-6 0,8 3 0,28 7 0,6 4 0,-14-11 0,-25-20 0,-19-10 0,0-7 0,20-3 0,26-3 0,4-1 0,-40 15 0,9-3 0,40-14 0,2-5 0,33-5 0,1-1 0,2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3T10:17:11.8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24575,'0'36'0,"0"6"0,1 20 0,2 25 0,-1 9 0,0-5 0,0-12 0,-1-3 0,0 4 0,0 5 0,0-2 0,1 8 0,0 4 0,-1-1 0,1-5 0,-1-7 0,0 23 0,0-9 0,0-7 0,-1 18 0,0-21 0,-2-34 0,1-21 0,-1-21 0,0-28 0,5-58 0,-3 38 0,2-24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3T10:17:12.6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58 24575,'6'-11'0,"21"-12"0,-10 15 0,38 1 0,33 3 0,9 2 0,-17 1 0,-12-1 0,-1 4 0,9 1 0,15 1 0,-5 4 0,-22 5 0,-8 29 0,-48 48 0,-8-32 0,0 0 0,0 26 0,-1-6 0,-13-49 0,-42 5 0,-30 3 0,7-1 0,9 2 0,-2 0 0,-13 2 0,-9 3 0,14-7 0,-8 7 0,61-29 0,18-11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3T10:17:13.1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370 0 24575,'-13'81'0,"0"1"0,0-1 0,0 0 0,0 0 0,0 5 0,-2 8 0,0 6 0,-1 3 0,0 0 0,0-3 0,2-6 0,0-9 0,-4 21 0,2-11 0,0-2 0,-3 5 0,2-7 0,-3 17 0,-1 1 0,2-12 0,3-29 0,7-42 0,5-48 0,-7-56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3T10:17:13.8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 24575,'10'-7'0,"71"6"0,28 9 0,-39-3 0,3 4 0,3-2 0,13 0 0,-1 4 0,-14 7 0,5 21 0,-13 5 0,-1-10 0,-18 7 0,-45 22 0,-22 1 0,-30 0 0,-11 7 0,-28-29 0,19-23 0,-3-4 0,-2-3 0,-4-6 0,22-2 0,7 0 0,21-2 0,6 0 0,18 1 0,2 0 0,0 0 0,3 0 0,-2-2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3T10:16:37.9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553 234 24575,'-59'65'0,"0"1"0,1-1 0,-1 1 0,0-1 0,-6 9 0,0-1 0,7 3 0,17 4 0,19 9 0,14 6 0,11-2 0,6-12 0,14 2 0,18-7 0,-1-12 0,10 6 0,9-9 0,9-26 0,1-31 0,12-20 0,7-15 0,0-10 0,-4-5 0,-10-2 0,-2-10 0,-7-9 0,-5-7 0,-5-4 0,-2-3 0,-7 6 0,0-6 0,-3-3 0,-6-1 0,-6 2 0,-11 3 0,-5-15 0,-10 0 0,-14 5 0,-15 9 0,-25 8 0,-19 5 0,-2 13 0,15 25 0,-1 37 0,-28 0 0,71-1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3T10:17:14.4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 1 24575,'-3'38'0,"1"47"0,1-24 0,-1 22 0,0 16 0,-1 10 0,0 4 0,1-4 0,0-8 0,0-15 0,0 5 0,1-12 0,0 0 0,-1 12 0,1-7 0,-1 15 0,0 8 0,-1 3 0,1-3 0,0-11 0,0-15 0,0-21 0,-3 22 0,3-99 0,-5-36 0,6-32 0,-1 28 0,0 2 0,2-18 0,0 15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3T10:17:15.1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487 217 24575,'95'-30'0,"1"0"0,-1 0 0,0-1 0,-6 3 0,2-3 0,-8 7 0,-15 12 0,25 26 0,-43 1 0,-5 3 0,6 14 0,-24 31 0,-13 7 0,-22-2 0,-22 12 0,-20 0-357,-22-25 0,-17-3 357,18-7 0,-8 4 0,-2 0 0,3-2-876,-5 0 0,2-2 0,-2 2 876,6-3 0,-4 4 0,1-3 0,8-5 0,-19 5 0,10-6 0,24-10 0,6-2 0,-21 6 0,68-31 618,1-1-618,1 0 0,-1-1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3T10:17:16.7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3214 1 24575,'-58'28'0,"-13"11"-984,30-4 1,-13 16 0,-11 13 0,-6 10 0,-6 7 0,-1 5 0,0 1 0,3-1 0,6-5 0,9-7 770,-1 7 0,7-3 0,4-2 0,2 1 1,-1 2-1,-5 5 0,-6 6 59,13-22 0,-5 1 0,-3 2 0,-3 2 0,-1 2 0,-2 2 0,0 2 0,-1 2 1,1 1-1,2 2 0,2 2 0,2 1 0,4 3 0,4 0 154,8-7 0,2 4 0,1 2 0,2 3 0,2 2 0,1 2 0,1 1 0,1 1 0,1 1 0,2 0 0,0 0 0,1-1 0,0-2 0,1 0 0,1-3 0,-1-2 0,2-3 0,-1-2-74,-3 11 1,1-5 0,2-2 0,2-4 0,0-1-1,1 0 1,0 0 0,0 1 0,0 2 0,0 4-1,-1 3 1,-2 6 73,6-19 0,-2 3 0,-1 4 0,0 2 0,0 3 0,-1 2 0,0 2 0,0 1 0,0 1 0,0 1 0,0 0 0,1-1 0,0 0 0,0-1 0,2-2 0,0-1 0,1-3 0,1-3 0,2-2 0,0-4 0,3-4 0,-4 23 0,3-6 0,1-5 0,1-4 0,1-1 0,2-2 0,1 0 0,0 2 0,2 2 0,0 4 0,1 4 0,1-5 0,0 4 0,2 3 0,0 2 0,1 3 0,1 1 0,0 0 0,1 1 0,0-1 0,2-2 0,-1-1 0,2-4 0,-1-2 0,2-5 0,-1-5-95,3 14 1,1-6-1,1-4 1,1-2-1,1-3 1,0-1 0,0 0-1,1 2 1,0 2 94,0 8 0,0 5 0,1 2 0,0 1 0,0-3 0,1-4 0,1-7 0,0-10 0,1-11 435,14 21 0,2-17 1,-10-25-1,-14-29 1,-10-18-1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3T10:17:43.5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2531 2595 24575,'-57'28'0,"-2"-7"0,-23 6 0,-15 3 0,-3 0 0,6-3 0,17-5 0,-17 1 0,-2-1 0,18-1 0,-18 7 0,-6 2 0,0-3 0,12-5 0,21-11 0,8-12 0,10-10 0,-9-5 0,2-7 0,1-5 0,0-9 0,5-5 0,-2-9 0,-2-9 0,1-6 0,-3-12 0,-1-5 0,1 0 0,5 7 0,5 8 0,4 5 0,1-1 0,-1-6-127,-6-8 0,-4-7 1,0-3-1,8 3 1,13 8 126,14 0 0,11 6 0,4 2 0,3-21 0,8 2 0,6-7 0,14 0 0,9 17 0,12 1 0,16 0 0,-5 25 0,12-1 0,7 1 0,4 2 0,-2 1 0,-5 3 0,-5 0 0,-4 2 0,0 2 0,5 2 0,7 1 0,4 2 0,7 0 0,6 1 0,3 2 0,1 3 0,1 4 0,-4 5 0,-4 8 0,2 5 0,1 4 0,-2 3 0,-1 1 0,-3 0 0,-4-2-726,6-1 1,-5 1 0,-3 0 0,0 1-1,5-1 726,-3-2 0,3-3 0,1 0 0,1 3 0,-4 5 0,-3 10-522,5 12 1,-2 12-1,-3 4 1,-6 0 0,-9-6 521,20 3 0,-3 3 0,-2 4 0,13 9 0,-6-1 0,-23-7 0,-3 16 324,-35-24-324,21 38 3250,-21-14-3250,-7 4 0,3 14 0,-3-8 0,-6-18 0,-2-1 0,11 44 0,-4-2 0,-10 1 0,-4 0 0,-3-30 0,-4 3 0,-7 12 0,-5 6 0,-2-5 0,-5 7 0,-9 7 0,-3-16 0,-8 7 0,-5 4 0,-2 1 0,2-2 0,5-7 0,-2 11 0,5-6 0,-2-1 0,-4 2 341,-3-2 1,-7 6 0,0-3 0,3-9-1,11-18-341,-18 19 0,42-65 0,13-14 0,1-2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3T10:16:38.8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35 893 24575,'-15'97'0,"6"-40"0,-1 29 0,43-34 0,28 12 0,18 7 0,8-4 0,0-9 0,-9-19 0,-2-21 0,-1-19 0,2-2 0,7 11-397,-6 19 0,6 13 0,4 8 0,3-1 0,0-5 0,-3-15 0,-5-21 397,5-26 0,-1-20 0,-2-14 0,-4-8 0,-3 1 0,-6 6 0,5-2 0,-7 0 0,-3-3 0,2-5 0,-11 7 0,3-6 0,1-2 0,-3-1 0,-6 2 0,-8 7 0,9-12 0,-10 5 0,-23-5-2,-29-9 1,-20-8 0,-15 3 0,-7 16 1,-23 16 0,-15 18 0,-2-3 0,16-5 0,0-4 0,-3 4 0,-2 11 0,-8 14 0,-5 9 0,4 7 0,15 2 0,13 2 0,6 6 0,-25 0 0,-5 17 0,20 20 0,-2 18 0,2 8 0,11-5 0,11-3 0,9-1 0,-6 3 0,-11 0 0,-9 4 0,5-1 0,18-8 0,19 8 0,19-23 0,14-40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3T10:16:39.9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452 382 24575,'-73'42'0,"23"3"0,-5 10 0,6-6 0,8-16 0,3 5 0,-3 27 0,-4 21 0,7 2 0,17-19 0,27 16 0,-8-19 0,2 9 0,17-14 0,56-18 0,21-16 0,-31-4 0,2-1 0,8 0-944,16 0 1,13 0-1,1-1 1,-8-3 943,-2-2 0,-5-2 0,3-5 0,-8-4 0,3-2 0,-1-4 0,-11-5 79,16-17 0,-10-7-79,-10 4 0,-5-15 0,-17-22 0,-2-20 0,-4-5 0,-8 11 0,-1 2 0,-8-6 0,-12 6 0,-1-17 0,-3-6 0,-5 8 0,-5 18 0,-10 7 0,-8 7 0,-6-5 0,-7-4 0,-2 10 0,-8 13 0,0 9 0,-21-15 0,2 28 0,-16 6 0,11 8 0,-23 24 0,-2-6 0,4 10 0,19 35 0,29-25 0,12 1 0,26-30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3T10:16:41.6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512 227 24575,'-38'3'0,"2"2"0,15 3 0,-1 1 0,-5 2 0,-6 7 0,-7 21 0,-1 6 0,-11 15 0,-2 17 0,6 5 0,15 7 0,8 2 0,5 1 0,9 0 0,1-26 0,10 1 0,30-9 0,7-8 0,7 10 0,-1-15 0,2-9 0,3-22 0,-14-10 0,6-3 0,15 1 0,13-1 0,2-3 0,6-2 0,0-4 0,-10-5 0,-1-3 0,2-2 0,14-1 0,3-2 0,-16-6 0,-22-9 0,-10-2 0,25-26 0,-18-2 0,-22-10 0,-4-5 0,-5 31 0,-2 0 0,2-26 0,-9 0 0,-16 20 0,-6 8 0,-6-8 0,3 7 0,-6-1 0,-7 7 0,-7 4 0,-22-5 0,-6 1 0,-4-2 0,-1 4 0,-1 6 0,-2 7 0,-10 11 0,6 7 0,-13 4 0,4 5 0,-2 7 0,30 10 0,5 1 0,-39 5 0,29 5 0,67-27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3T10:17:29.9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 24575,'0'37'0,"0"3"0,22 26 0,18 28 0,3 5 0,-9-20 0,-14-25 0,1 1 0,12 23 0,11 20 0,-4-8 0,-15-37 0,-19-40 0,-4-10 0,-1-2 0,2-4 0,7-13 0,-2-2 0,9-46 0,0-15 0,-7 20 0,-1-3 0,0-6 0,1-7 0,-1 4 0,2-18 0,-3 9 0,-2-6 0,8 26 0,2 96 0,7 32 0,6 23 0,-3-9 0,-5-22 0,0 0 0,6 21 0,2 9 0,-8-24 0,-10-31 0,-4-26 0,9-17 0,-2-8 0,18-18 0,-1-30 0,5-24 0,-4 8 0,-2 15 0,-1-1 0,4-14 0,4-8 0,-9 18 0,-5 13 0,-19 48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3T10:17:31.0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 24575,'11'-7'0,"-1"1"0,42 2 0,30 3 0,-4 1 0,-8 0 0,5 1-807,5 0 1,15 2 0,0 0-1,-13 1 807,4 4 0,-10 2 0,-1-1 0,-11 2 1015,-20 8-1015,-41-5 529,-16 23-529,-30 0 0,-26 10 0,-6 1 0,17-8 0,19-5 0,0-2 0,-48 25 0,-16 6 0,50-28 0,52-35 0,40-6 0,28 3 0,23 1 0,-8 2 0,-18 0 0,1 2 560,19-3 1,9 2 0,-24 4-561,-31 10 0,-45 35 0,-16-8 0,-5 8 0,-8 2 0,-17-7 0,-2-4 0,-9 24 0,-18-20 0,80-52 0,13-7 0,-5 4 0,5-4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3T10:17:32.1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430 0 24575,'-24'7'0,"-5"2"0,-16 36 0,-12 24 0,8-5 0,16-21 0,2 3 0,-7 13 0,-6 13 0,4 1 0,13-9 0,16-6 0,10-5 0,0 10 0,6-2 0,13 23 0,6-21 0,3-12 0,14-33 0,25 0 0,22-1 0,15-1 0,11-1 0,6 0 0,1-1 0,-4-1 0,-9-1 0,-14-1 0,-19 0-498,22 6 0,-19-3 0,19 1 498,-21-4 0,21 2 0,15 2 0,9 1 0,4 1 0,-2-2 0,-8-1 0,-15-3 0,-19-3 0,-25-4 0,-33-5 0,-22-2 0,-2 0 0,-1-1 0,-1-1 0,1-3 0,0 4 0,2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3T10:16:54.4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256 0 24575,'-21'85'0,"13"-31"0,-1 19 0,-1 16 0,-1 11 0,1 6 0,-1 3 0,0-2 0,1-7 0,1-11 0,0-15-2211,-5 27 0,2-18 0,-2 17 2211,4-16 0,-1 21 0,0 14 0,-1 5 0,0-1 0,1-10 0,1-16 0,2-26 0,2-32 0,2-26 1929,2-11-1929,3-34 0,20-54 0,3-9 0,-11 21 0,9-10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917B5A-8B51-A241-83E8-C38C9AFDE815}" type="datetimeFigureOut">
              <a:rPr kumimoji="1" lang="ko-Kore-KR" altLang="en-US" smtClean="0"/>
              <a:t>2022. 7. 13.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3E0DB8-B91B-6C42-8D5B-D73685A42F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70145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E0DB8-B91B-6C42-8D5B-D73685A42FF4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787753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E0DB8-B91B-6C42-8D5B-D73685A42FF4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35771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E0DB8-B91B-6C42-8D5B-D73685A42FF4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4710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E0DB8-B91B-6C42-8D5B-D73685A42FF4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76696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E0DB8-B91B-6C42-8D5B-D73685A42FF4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43117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E0DB8-B91B-6C42-8D5B-D73685A42FF4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56181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E0DB8-B91B-6C42-8D5B-D73685A42FF4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76265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E0DB8-B91B-6C42-8D5B-D73685A42FF4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5995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E0DB8-B91B-6C42-8D5B-D73685A42FF4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07987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E0DB8-B91B-6C42-8D5B-D73685A42FF4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2117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E0DB8-B91B-6C42-8D5B-D73685A42FF4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8754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2022. 7. 13.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887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2022. 7. 13.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93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2022. 7. 13.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0999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17FC0-B062-4A79-9E0F-A61A39656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08497F-D051-487B-9817-12C68C29D7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55031C-774C-4724-88BB-99709ED78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2022. 7. 13.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765223-6EC7-4B44-BA2C-23583F04C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639524-7481-4E97-96CA-1B468AC56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6451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575263-5B0A-4A7D-A139-F691599B5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962AE7-7A91-4D1B-BB84-11A72CAD2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98BD0C-1127-46BC-A81A-5D358F16A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2022. 7. 13.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9392FB-E089-42E1-9172-0A8E38156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719C14-8CBA-490B-A3FE-7CCAD7EB4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1477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CC2AE8-C907-4452-AC2B-D438B0A21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5FE845-47B0-4624-8581-EF81DF9B8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4885F6-E947-43C4-B0F6-8ACD2119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2022. 7. 13.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8978DB-ADD9-4348-AA6D-7D2043AC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B33A91-A012-46EE-847A-D0AB7E55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3085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A75B6-BD52-4E62-9A5F-F6CC6EC91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FDC102-F8BA-40F2-B6C1-004C5D22AD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997544-CC67-402F-A726-A6963D489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EA74E9-B59C-467C-8D0A-0F5900F0E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2022. 7. 13.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813541-BD82-4C41-B52C-32CF64C26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F14D0B-5CFD-4118-95CF-2DC60E1BA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410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5CC431-28BF-422C-A574-6A2EB165E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855273-C432-4CFC-A9DE-7DB901CA1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DD251C-2057-4D75-AF81-4AF7653803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B1BB896-7E80-409A-A400-84ED11FEC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7E242FA-974B-400E-9878-202EB7E014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316A956-4F44-44C2-9A58-7F18952DF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2022. 7. 13.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6D333B5-10CB-4216-A05C-BAABB56F5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C2DC03-7377-484C-A4D6-5050C2082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3295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E15E4-60A8-40FC-891F-18EF89F1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D75418-6721-4055-93B9-2B7C681CE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2022. 7. 13.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57CDF39-3724-441D-A7F5-58EF648C2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EF9F90-B7BB-4CBF-9303-977F35D6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033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079818-9171-411D-ABDC-4551F9F24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2022. 7. 13.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57E9E05-1DBA-4B38-B200-484704692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02E3F6-B3ED-487E-8E61-02A7F716F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1630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80B377-6D1D-452E-968B-2FE82C103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292A39-1193-43A4-BA8F-5BF4E1EAC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03162D-EB3C-4274-8C24-97C1793AFB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C5493F-13DD-44AB-B904-6F5D5EDC7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2022. 7. 13.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463539-03B2-4297-8446-E68EA9B3E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F5B45F-299A-46D3-B52A-EA82895F1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931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2022. 7. 13.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5859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72DB6E-52DF-43F4-90B5-70659C48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DD68FA-4255-4660-9642-3A077219CD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DAEA23-1284-4E41-93FE-C4E4B73AD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13DC69-4B31-471F-AAC2-3F8448826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2022. 7. 13.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36D06C-A590-440B-894F-631BF513E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9651F8-446D-48C6-8564-2923CE8BB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2184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4D36AE-0DD9-4221-A422-65C5A8588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500439-8BEE-4CD6-968D-5145BF9329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85A840-C2C1-441E-89C6-811E174B0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2022. 7. 13.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AEE154-4562-4216-9F68-4F457C4A9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F146CC-1337-4FCB-8424-9BE65D36D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6632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1FFBC3-4A34-4EA5-A00B-54E43075B9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640BB0-22B0-487E-951B-146CBDD3B9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7C5020-C573-4CCF-9D13-5A62C1848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2022. 7. 13.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7395E1-A2F7-48AA-8DB0-BA3222015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B81562-D337-4A06-8E86-3219151AD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303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2022. 7. 13.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287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2022. 7. 13.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911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2022. 7. 13.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682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2022. 7. 13.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176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2022. 7. 13.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227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2022. 7. 13.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084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2022. 7. 13.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812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2022. 7. 13.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08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ED9EFDA-76EC-4A1C-8CF8-2E6D67966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D26798-377E-41B6-8F9C-9FAB74E76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3887C8-10F6-45D7-93A2-E1948EABBE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2022. 7. 13.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BC6137-D46D-476B-BA52-D15629B179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CB312D-712D-41C2-8417-E2B830BEE8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15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pngimg.com/download/7245" TargetMode="Externa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9" Type="http://schemas.openxmlformats.org/officeDocument/2006/relationships/image" Target="../media/image28.png"/><Relationship Id="rId21" Type="http://schemas.openxmlformats.org/officeDocument/2006/relationships/image" Target="../media/image19.png"/><Relationship Id="rId34" Type="http://schemas.openxmlformats.org/officeDocument/2006/relationships/customXml" Target="../ink/ink16.xml"/><Relationship Id="rId42" Type="http://schemas.openxmlformats.org/officeDocument/2006/relationships/customXml" Target="../ink/ink20.xml"/><Relationship Id="rId47" Type="http://schemas.openxmlformats.org/officeDocument/2006/relationships/image" Target="../media/image3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6" Type="http://schemas.openxmlformats.org/officeDocument/2006/relationships/customXml" Target="../ink/ink7.xml"/><Relationship Id="rId29" Type="http://schemas.openxmlformats.org/officeDocument/2006/relationships/image" Target="../media/image23.png"/><Relationship Id="rId11" Type="http://schemas.openxmlformats.org/officeDocument/2006/relationships/image" Target="../media/image14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27.png"/><Relationship Id="rId40" Type="http://schemas.openxmlformats.org/officeDocument/2006/relationships/customXml" Target="../ink/ink19.xml"/><Relationship Id="rId45" Type="http://schemas.openxmlformats.org/officeDocument/2006/relationships/image" Target="../media/image31.png"/><Relationship Id="rId5" Type="http://schemas.openxmlformats.org/officeDocument/2006/relationships/image" Target="../media/image11.png"/><Relationship Id="rId15" Type="http://schemas.openxmlformats.org/officeDocument/2006/relationships/image" Target="../media/image16.png"/><Relationship Id="rId23" Type="http://schemas.openxmlformats.org/officeDocument/2006/relationships/image" Target="../media/image20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33.png"/><Relationship Id="rId10" Type="http://schemas.openxmlformats.org/officeDocument/2006/relationships/customXml" Target="../ink/ink4.xml"/><Relationship Id="rId19" Type="http://schemas.openxmlformats.org/officeDocument/2006/relationships/image" Target="../media/image18.png"/><Relationship Id="rId31" Type="http://schemas.openxmlformats.org/officeDocument/2006/relationships/image" Target="../media/image24.png"/><Relationship Id="rId44" Type="http://schemas.openxmlformats.org/officeDocument/2006/relationships/customXml" Target="../ink/ink21.xml"/><Relationship Id="rId4" Type="http://schemas.openxmlformats.org/officeDocument/2006/relationships/customXml" Target="../ink/ink1.xml"/><Relationship Id="rId9" Type="http://schemas.openxmlformats.org/officeDocument/2006/relationships/image" Target="../media/image13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22.png"/><Relationship Id="rId30" Type="http://schemas.openxmlformats.org/officeDocument/2006/relationships/customXml" Target="../ink/ink14.xml"/><Relationship Id="rId35" Type="http://schemas.openxmlformats.org/officeDocument/2006/relationships/image" Target="../media/image26.png"/><Relationship Id="rId43" Type="http://schemas.openxmlformats.org/officeDocument/2006/relationships/image" Target="../media/image30.png"/><Relationship Id="rId48" Type="http://schemas.openxmlformats.org/officeDocument/2006/relationships/customXml" Target="../ink/ink23.xml"/><Relationship Id="rId8" Type="http://schemas.openxmlformats.org/officeDocument/2006/relationships/customXml" Target="../ink/ink3.xml"/><Relationship Id="rId3" Type="http://schemas.openxmlformats.org/officeDocument/2006/relationships/image" Target="../media/image10.jpeg"/><Relationship Id="rId12" Type="http://schemas.openxmlformats.org/officeDocument/2006/relationships/customXml" Target="../ink/ink5.xml"/><Relationship Id="rId17" Type="http://schemas.openxmlformats.org/officeDocument/2006/relationships/image" Target="../media/image17.png"/><Relationship Id="rId25" Type="http://schemas.openxmlformats.org/officeDocument/2006/relationships/image" Target="../media/image21.png"/><Relationship Id="rId33" Type="http://schemas.openxmlformats.org/officeDocument/2006/relationships/image" Target="../media/image25.png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20" Type="http://schemas.openxmlformats.org/officeDocument/2006/relationships/customXml" Target="../ink/ink9.xml"/><Relationship Id="rId41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pexels.com/photo/cascading-water-falls-in-woods-2131625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CAFE4-AAAE-B84A-B82C-10D9A456A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60D0BDC-B00B-954E-838B-35AF58452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11029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스타일 시트</a:t>
            </a:r>
            <a:endParaRPr lang="en-US" altLang="ko-KR" sz="2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61D51D-A41A-D84B-A064-9744449F9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440644" y="1714500"/>
            <a:ext cx="2316345" cy="300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431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9" name="그림 8" descr="하늘, 실외, 목재의이(가) 표시된 사진&#10;&#10;자동 생성된 설명">
            <a:extLst>
              <a:ext uri="{FF2B5EF4-FFF2-40B4-BE49-F238E27FC236}">
                <a16:creationId xmlns:a16="http://schemas.microsoft.com/office/drawing/2014/main" id="{59F13BA5-A9E5-A04C-B79D-515486BA2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12" y="3429000"/>
            <a:ext cx="5335980" cy="268133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1ACA45BB-8606-1A42-A7E7-2A681A371F35}"/>
              </a:ext>
            </a:extLst>
          </p:cNvPr>
          <p:cNvGrpSpPr/>
          <p:nvPr/>
        </p:nvGrpSpPr>
        <p:grpSpPr>
          <a:xfrm>
            <a:off x="1836126" y="4072517"/>
            <a:ext cx="4101120" cy="1556280"/>
            <a:chOff x="1836126" y="4072517"/>
            <a:chExt cx="4101120" cy="155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84F86C14-8F98-E546-B55B-39E3713B2F07}"/>
                    </a:ext>
                  </a:extLst>
                </p14:cNvPr>
                <p14:cNvContentPartPr/>
                <p14:nvPr/>
              </p14:nvContentPartPr>
              <p14:xfrm>
                <a:off x="2606166" y="4072517"/>
                <a:ext cx="578520" cy="57636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84F86C14-8F98-E546-B55B-39E3713B2F0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88166" y="4054517"/>
                  <a:ext cx="614160" cy="61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4B59EEC-1193-804B-BE97-E236ACE01F81}"/>
                    </a:ext>
                  </a:extLst>
                </p14:cNvPr>
                <p14:cNvContentPartPr/>
                <p14:nvPr/>
              </p14:nvContentPartPr>
              <p14:xfrm>
                <a:off x="3393126" y="4194197"/>
                <a:ext cx="477360" cy="58140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44B59EEC-1193-804B-BE97-E236ACE01F8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75126" y="4176197"/>
                  <a:ext cx="513000" cy="61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329DED0C-95D3-C241-B3A1-DD042BCC75A3}"/>
                    </a:ext>
                  </a:extLst>
                </p14:cNvPr>
                <p14:cNvContentPartPr/>
                <p14:nvPr/>
              </p14:nvContentPartPr>
              <p14:xfrm>
                <a:off x="1836126" y="4794317"/>
                <a:ext cx="925920" cy="62748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329DED0C-95D3-C241-B3A1-DD042BCC75A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18486" y="4776677"/>
                  <a:ext cx="961560" cy="66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EB1091DF-B8F0-2841-B322-EA7445591BC9}"/>
                    </a:ext>
                  </a:extLst>
                </p14:cNvPr>
                <p14:cNvContentPartPr/>
                <p14:nvPr/>
              </p14:nvContentPartPr>
              <p14:xfrm>
                <a:off x="4301046" y="5037677"/>
                <a:ext cx="702000" cy="54252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EB1091DF-B8F0-2841-B322-EA7445591BC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83406" y="5019677"/>
                  <a:ext cx="737640" cy="57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0F5DCB2D-4470-5949-8C16-931577EF5A15}"/>
                    </a:ext>
                  </a:extLst>
                </p14:cNvPr>
                <p14:cNvContentPartPr/>
                <p14:nvPr/>
              </p14:nvContentPartPr>
              <p14:xfrm>
                <a:off x="5447646" y="5141717"/>
                <a:ext cx="489600" cy="48708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0F5DCB2D-4470-5949-8C16-931577EF5A1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430006" y="5123717"/>
                  <a:ext cx="525240" cy="52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81ABA0A-EEB2-EA40-9396-1BDF678D991C}"/>
              </a:ext>
            </a:extLst>
          </p:cNvPr>
          <p:cNvGrpSpPr/>
          <p:nvPr/>
        </p:nvGrpSpPr>
        <p:grpSpPr>
          <a:xfrm>
            <a:off x="1643166" y="1283597"/>
            <a:ext cx="1945080" cy="473400"/>
            <a:chOff x="1643166" y="1283597"/>
            <a:chExt cx="1945080" cy="47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198576C7-CE95-2042-9CC2-4F47EEA35651}"/>
                    </a:ext>
                  </a:extLst>
                </p14:cNvPr>
                <p14:cNvContentPartPr/>
                <p14:nvPr/>
              </p14:nvContentPartPr>
              <p14:xfrm>
                <a:off x="1643166" y="1373237"/>
                <a:ext cx="378000" cy="31608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198576C7-CE95-2042-9CC2-4F47EEA3565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25526" y="1355597"/>
                  <a:ext cx="4136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662DCA4D-19F1-CD44-8590-0D5505FC6FC2}"/>
                    </a:ext>
                  </a:extLst>
                </p14:cNvPr>
                <p14:cNvContentPartPr/>
                <p14:nvPr/>
              </p14:nvContentPartPr>
              <p14:xfrm>
                <a:off x="2073006" y="1319237"/>
                <a:ext cx="428400" cy="33804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662DCA4D-19F1-CD44-8590-0D5505FC6FC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55006" y="1301597"/>
                  <a:ext cx="46404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65C934DF-8E77-F245-AF18-615CC9520F40}"/>
                    </a:ext>
                  </a:extLst>
                </p14:cNvPr>
                <p14:cNvContentPartPr/>
                <p14:nvPr/>
              </p14:nvContentPartPr>
              <p14:xfrm>
                <a:off x="2715606" y="1283597"/>
                <a:ext cx="872640" cy="47340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65C934DF-8E77-F245-AF18-615CC9520F4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97606" y="1265597"/>
                  <a:ext cx="908280" cy="50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C0634E0-6141-7C4B-A155-26BAB6F83239}"/>
              </a:ext>
            </a:extLst>
          </p:cNvPr>
          <p:cNvGrpSpPr/>
          <p:nvPr/>
        </p:nvGrpSpPr>
        <p:grpSpPr>
          <a:xfrm>
            <a:off x="6855606" y="1079117"/>
            <a:ext cx="3496680" cy="4975920"/>
            <a:chOff x="6855606" y="1079117"/>
            <a:chExt cx="3496680" cy="497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32A57C16-8D80-1D4C-9741-C7EEB5F665AC}"/>
                    </a:ext>
                  </a:extLst>
                </p14:cNvPr>
                <p14:cNvContentPartPr/>
                <p14:nvPr/>
              </p14:nvContentPartPr>
              <p14:xfrm>
                <a:off x="6855606" y="1136357"/>
                <a:ext cx="92520" cy="77796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32A57C16-8D80-1D4C-9741-C7EEB5F665A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837606" y="1118357"/>
                  <a:ext cx="128160" cy="81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B776FD6D-649C-454D-AB56-0A0DCB850A7C}"/>
                    </a:ext>
                  </a:extLst>
                </p14:cNvPr>
                <p14:cNvContentPartPr/>
                <p14:nvPr/>
              </p14:nvContentPartPr>
              <p14:xfrm>
                <a:off x="6938406" y="1219877"/>
                <a:ext cx="274680" cy="29412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B776FD6D-649C-454D-AB56-0A0DCB850A7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920766" y="1201877"/>
                  <a:ext cx="31032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E01E99D4-4BFB-FF42-AAB8-830AEB6DE5A7}"/>
                    </a:ext>
                  </a:extLst>
                </p14:cNvPr>
                <p14:cNvContentPartPr/>
                <p14:nvPr/>
              </p14:nvContentPartPr>
              <p14:xfrm>
                <a:off x="6899886" y="2471957"/>
                <a:ext cx="386640" cy="73116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E01E99D4-4BFB-FF42-AAB8-830AEB6DE5A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882246" y="2454317"/>
                  <a:ext cx="422280" cy="76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915158F6-6D88-4046-A3BA-52D01D30AB40}"/>
                    </a:ext>
                  </a:extLst>
                </p14:cNvPr>
                <p14:cNvContentPartPr/>
                <p14:nvPr/>
              </p14:nvContentPartPr>
              <p14:xfrm>
                <a:off x="7502166" y="2809277"/>
                <a:ext cx="118080" cy="97272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915158F6-6D88-4046-A3BA-52D01D30AB4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484526" y="2791277"/>
                  <a:ext cx="153720" cy="10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19C9CA89-B217-8E48-AE37-12DE6036F08F}"/>
                    </a:ext>
                  </a:extLst>
                </p14:cNvPr>
                <p14:cNvContentPartPr/>
                <p14:nvPr/>
              </p14:nvContentPartPr>
              <p14:xfrm>
                <a:off x="7560486" y="3943277"/>
                <a:ext cx="487440" cy="95724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19C9CA89-B217-8E48-AE37-12DE6036F08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542486" y="3925637"/>
                  <a:ext cx="523080" cy="9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DC0C20E3-DD84-D749-AC04-E0B0C4A21C05}"/>
                    </a:ext>
                  </a:extLst>
                </p14:cNvPr>
                <p14:cNvContentPartPr/>
                <p14:nvPr/>
              </p14:nvContentPartPr>
              <p14:xfrm>
                <a:off x="8409726" y="5067917"/>
                <a:ext cx="64080" cy="98712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DC0C20E3-DD84-D749-AC04-E0B0C4A21C0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92086" y="5050277"/>
                  <a:ext cx="99720" cy="10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37B3606C-9542-014B-A19C-EBDA78BF22EE}"/>
                    </a:ext>
                  </a:extLst>
                </p14:cNvPr>
                <p14:cNvContentPartPr/>
                <p14:nvPr/>
              </p14:nvContentPartPr>
              <p14:xfrm>
                <a:off x="8423766" y="5154677"/>
                <a:ext cx="393120" cy="32652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37B3606C-9542-014B-A19C-EBDA78BF22E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406126" y="5136677"/>
                  <a:ext cx="42876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7BF3F6D8-62BB-CB48-B24F-CD4064AC70F3}"/>
                    </a:ext>
                  </a:extLst>
                </p14:cNvPr>
                <p14:cNvContentPartPr/>
                <p14:nvPr/>
              </p14:nvContentPartPr>
              <p14:xfrm>
                <a:off x="9369126" y="1387997"/>
                <a:ext cx="9360" cy="66420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7BF3F6D8-62BB-CB48-B24F-CD4064AC70F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351126" y="1369997"/>
                  <a:ext cx="45000" cy="69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6CEDAE91-CB62-CA47-AE7D-C3B1857B0F14}"/>
                    </a:ext>
                  </a:extLst>
                </p14:cNvPr>
                <p14:cNvContentPartPr/>
                <p14:nvPr/>
              </p14:nvContentPartPr>
              <p14:xfrm>
                <a:off x="9371646" y="1404917"/>
                <a:ext cx="319320" cy="29916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6CEDAE91-CB62-CA47-AE7D-C3B1857B0F1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353646" y="1386917"/>
                  <a:ext cx="35496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F492C3FA-2CEC-384B-B22B-560ED5BCEC51}"/>
                    </a:ext>
                  </a:extLst>
                </p14:cNvPr>
                <p14:cNvContentPartPr/>
                <p14:nvPr/>
              </p14:nvContentPartPr>
              <p14:xfrm>
                <a:off x="9293166" y="2529197"/>
                <a:ext cx="133560" cy="74268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F492C3FA-2CEC-384B-B22B-560ED5BCEC5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275166" y="2511197"/>
                  <a:ext cx="169200" cy="77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4A5EB4E3-DA67-E445-AD5A-F8A08ED11C54}"/>
                    </a:ext>
                  </a:extLst>
                </p14:cNvPr>
                <p14:cNvContentPartPr/>
                <p14:nvPr/>
              </p14:nvContentPartPr>
              <p14:xfrm>
                <a:off x="9415926" y="2617757"/>
                <a:ext cx="334800" cy="21780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4A5EB4E3-DA67-E445-AD5A-F8A08ED11C5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397926" y="2599757"/>
                  <a:ext cx="3704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B49ED5D5-7F04-A648-BF81-9C86BCE1BC37}"/>
                    </a:ext>
                  </a:extLst>
                </p14:cNvPr>
                <p14:cNvContentPartPr/>
                <p14:nvPr/>
              </p14:nvContentPartPr>
              <p14:xfrm>
                <a:off x="9254646" y="4043357"/>
                <a:ext cx="23040" cy="73872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B49ED5D5-7F04-A648-BF81-9C86BCE1BC3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237006" y="4025717"/>
                  <a:ext cx="58680" cy="77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882A1E82-5D14-6F44-BDB6-B68F39793E5F}"/>
                    </a:ext>
                  </a:extLst>
                </p14:cNvPr>
                <p14:cNvContentPartPr/>
                <p14:nvPr/>
              </p14:nvContentPartPr>
              <p14:xfrm>
                <a:off x="9162846" y="4139117"/>
                <a:ext cx="532800" cy="44316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882A1E82-5D14-6F44-BDB6-B68F39793E5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144846" y="4121477"/>
                  <a:ext cx="56844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9D6CF0C1-01C4-A647-95CF-4AD1D01C07BB}"/>
                    </a:ext>
                  </a:extLst>
                </p14:cNvPr>
                <p14:cNvContentPartPr/>
                <p14:nvPr/>
              </p14:nvContentPartPr>
              <p14:xfrm>
                <a:off x="8042526" y="1431917"/>
                <a:ext cx="1157040" cy="415908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9D6CF0C1-01C4-A647-95CF-4AD1D01C07B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024886" y="1414277"/>
                  <a:ext cx="1192680" cy="419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E2798F1E-C681-1D4A-BF89-98F0474F9E0F}"/>
                    </a:ext>
                  </a:extLst>
                </p14:cNvPr>
                <p14:cNvContentPartPr/>
                <p14:nvPr/>
              </p14:nvContentPartPr>
              <p14:xfrm>
                <a:off x="8734806" y="1079117"/>
                <a:ext cx="1617480" cy="116424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E2798F1E-C681-1D4A-BF89-98F0474F9E0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717166" y="1061477"/>
                  <a:ext cx="1653120" cy="1199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72486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1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Css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요소</a:t>
            </a:r>
            <a:endParaRPr lang="en-US" altLang="ko-KR" sz="2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4537F4DC-96A7-5D46-9F33-2ED9BFD576EA}"/>
              </a:ext>
            </a:extLst>
          </p:cNvPr>
          <p:cNvSpPr/>
          <p:nvPr/>
        </p:nvSpPr>
        <p:spPr>
          <a:xfrm>
            <a:off x="1164936" y="1478507"/>
            <a:ext cx="1021937" cy="782630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3D9DE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endParaRPr lang="ko-KR" altLang="en-US" sz="80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DDBA5AD-7BEA-5141-B6BA-3F632C031E6A}"/>
              </a:ext>
            </a:extLst>
          </p:cNvPr>
          <p:cNvGrpSpPr/>
          <p:nvPr/>
        </p:nvGrpSpPr>
        <p:grpSpPr>
          <a:xfrm>
            <a:off x="966134" y="1061087"/>
            <a:ext cx="11448288" cy="2051142"/>
            <a:chOff x="902610" y="2025182"/>
            <a:chExt cx="11448288" cy="2051142"/>
          </a:xfrm>
        </p:grpSpPr>
        <p:sp>
          <p:nvSpPr>
            <p:cNvPr id="12" name="직사각형 11"/>
            <p:cNvSpPr/>
            <p:nvPr/>
          </p:nvSpPr>
          <p:spPr>
            <a:xfrm>
              <a:off x="902610" y="2218944"/>
              <a:ext cx="11448288" cy="9771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4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&lt;h1 class =</a:t>
              </a:r>
              <a:r>
                <a:rPr lang="ko-KR" altLang="en-US" sz="4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en-US" altLang="ko-KR" sz="4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“name”&gt; </a:t>
              </a:r>
              <a:r>
                <a:rPr lang="ko-KR" altLang="en-US" sz="4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홍길동</a:t>
              </a:r>
              <a:r>
                <a:rPr lang="en-US" altLang="ko-KR" sz="4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ko-KR" altLang="en-US" sz="4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en-US" altLang="ko-KR" sz="4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&lt;/h1&gt;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CF0ABD7-C072-A041-84BA-B3DA529EE00E}"/>
                </a:ext>
              </a:extLst>
            </p:cNvPr>
            <p:cNvSpPr/>
            <p:nvPr/>
          </p:nvSpPr>
          <p:spPr>
            <a:xfrm>
              <a:off x="971979" y="3494916"/>
              <a:ext cx="2635663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dirty="0" err="1">
                  <a:solidFill>
                    <a:schemeClr val="accent1"/>
                  </a:solidFill>
                </a:rPr>
                <a:t>시작태그</a:t>
              </a:r>
              <a:endParaRPr lang="en-US" altLang="ko-KR" b="1" dirty="0">
                <a:solidFill>
                  <a:schemeClr val="accent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C444802-D087-B544-B877-7224A19C9A8F}"/>
                </a:ext>
              </a:extLst>
            </p:cNvPr>
            <p:cNvSpPr/>
            <p:nvPr/>
          </p:nvSpPr>
          <p:spPr>
            <a:xfrm>
              <a:off x="9374321" y="3662300"/>
              <a:ext cx="2635663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 err="1">
                  <a:solidFill>
                    <a:schemeClr val="accent1"/>
                  </a:solidFill>
                </a:rPr>
                <a:t>종료태그</a:t>
              </a:r>
              <a:endParaRPr lang="en-US" altLang="ko-KR" sz="1600" b="1" dirty="0">
                <a:solidFill>
                  <a:schemeClr val="accent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C8EE0D9-957C-0C4A-95D3-05957873B7CA}"/>
                </a:ext>
              </a:extLst>
            </p:cNvPr>
            <p:cNvSpPr/>
            <p:nvPr/>
          </p:nvSpPr>
          <p:spPr>
            <a:xfrm>
              <a:off x="6715577" y="3069430"/>
              <a:ext cx="2188060" cy="7833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 err="1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내부문자</a:t>
              </a:r>
              <a:r>
                <a:rPr lang="en-US" altLang="ko-KR" sz="1600" b="1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,</a:t>
              </a:r>
              <a:r>
                <a:rPr lang="ko-KR" altLang="en-US" sz="1600" b="1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 콘텐츠</a:t>
              </a:r>
              <a:endParaRPr lang="en-US" altLang="ko-KR" sz="1600" b="1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1" dirty="0" err="1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텍스트노드</a:t>
              </a:r>
              <a:endParaRPr lang="en-US" altLang="ko-KR" sz="1600" b="1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43A58C6-8310-C64B-A6EE-F644CC8796A6}"/>
                </a:ext>
              </a:extLst>
            </p:cNvPr>
            <p:cNvSpPr/>
            <p:nvPr/>
          </p:nvSpPr>
          <p:spPr>
            <a:xfrm>
              <a:off x="2272804" y="2055160"/>
              <a:ext cx="2635663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dirty="0" err="1">
                  <a:solidFill>
                    <a:schemeClr val="accent1"/>
                  </a:solidFill>
                </a:rPr>
                <a:t>속성이름</a:t>
              </a:r>
              <a:endParaRPr lang="en-US" altLang="ko-KR" b="1" dirty="0">
                <a:solidFill>
                  <a:schemeClr val="accent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F327AD7-7135-6E49-A8D1-4A36A8CE9052}"/>
                </a:ext>
              </a:extLst>
            </p:cNvPr>
            <p:cNvSpPr/>
            <p:nvPr/>
          </p:nvSpPr>
          <p:spPr>
            <a:xfrm>
              <a:off x="4587045" y="2025182"/>
              <a:ext cx="2635663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accent1"/>
                  </a:solidFill>
                </a:rPr>
                <a:t>속성값</a:t>
              </a:r>
              <a:endParaRPr lang="en-US" altLang="ko-KR" b="1" dirty="0">
                <a:solidFill>
                  <a:schemeClr val="accent1"/>
                </a:solidFill>
              </a:endParaRPr>
            </a:p>
          </p:txBody>
        </p:sp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id="{4C9FF55A-D5AF-AB46-992D-B3218CE8EFD0}"/>
                </a:ext>
              </a:extLst>
            </p:cNvPr>
            <p:cNvSpPr/>
            <p:nvPr/>
          </p:nvSpPr>
          <p:spPr>
            <a:xfrm>
              <a:off x="8984448" y="2477657"/>
              <a:ext cx="1867479" cy="70129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3D9DE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defRPr/>
              </a:pPr>
              <a:endParaRPr lang="ko-KR" altLang="en-US" sz="800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  <p:sp>
          <p:nvSpPr>
            <p:cNvPr id="21" name="모서리가 둥근 직사각형 20">
              <a:extLst>
                <a:ext uri="{FF2B5EF4-FFF2-40B4-BE49-F238E27FC236}">
                  <a16:creationId xmlns:a16="http://schemas.microsoft.com/office/drawing/2014/main" id="{5F3715A7-DFF4-4147-B2B6-E19D90AD7276}"/>
                </a:ext>
              </a:extLst>
            </p:cNvPr>
            <p:cNvSpPr/>
            <p:nvPr/>
          </p:nvSpPr>
          <p:spPr>
            <a:xfrm rot="16200000">
              <a:off x="7403377" y="1748432"/>
              <a:ext cx="766757" cy="2072141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93C9EB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defRPr/>
              </a:pPr>
              <a:endParaRPr lang="ko-KR" altLang="en-US" sz="800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  <p:cxnSp>
          <p:nvCxnSpPr>
            <p:cNvPr id="22" name="직선 연결선 59">
              <a:extLst>
                <a:ext uri="{FF2B5EF4-FFF2-40B4-BE49-F238E27FC236}">
                  <a16:creationId xmlns:a16="http://schemas.microsoft.com/office/drawing/2014/main" id="{79815630-EC7E-384C-9B47-84CC9EC1C730}"/>
                </a:ext>
              </a:extLst>
            </p:cNvPr>
            <p:cNvCxnSpPr>
              <a:cxnSpLocks/>
            </p:cNvCxnSpPr>
            <p:nvPr/>
          </p:nvCxnSpPr>
          <p:spPr>
            <a:xfrm>
              <a:off x="1578681" y="3106997"/>
              <a:ext cx="0" cy="391678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59">
              <a:extLst>
                <a:ext uri="{FF2B5EF4-FFF2-40B4-BE49-F238E27FC236}">
                  <a16:creationId xmlns:a16="http://schemas.microsoft.com/office/drawing/2014/main" id="{5B8B4E08-3D55-4846-B9C3-E6B5E7637977}"/>
                </a:ext>
              </a:extLst>
            </p:cNvPr>
            <p:cNvCxnSpPr>
              <a:cxnSpLocks/>
            </p:cNvCxnSpPr>
            <p:nvPr/>
          </p:nvCxnSpPr>
          <p:spPr>
            <a:xfrm>
              <a:off x="9931512" y="3106997"/>
              <a:ext cx="0" cy="510278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8665D5F-8C87-3941-AA84-E97D4A4EAF26}"/>
              </a:ext>
            </a:extLst>
          </p:cNvPr>
          <p:cNvSpPr/>
          <p:nvPr/>
        </p:nvSpPr>
        <p:spPr>
          <a:xfrm>
            <a:off x="1443266" y="3943248"/>
            <a:ext cx="11448288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h1</a:t>
            </a:r>
            <a:r>
              <a:rPr lang="ko-KR" altLang="en-US" sz="4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4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{ color : red; font-size :  12px; }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089CDEE-45CE-F743-B723-18B3C8299D59}"/>
              </a:ext>
            </a:extLst>
          </p:cNvPr>
          <p:cNvSpPr/>
          <p:nvPr/>
        </p:nvSpPr>
        <p:spPr>
          <a:xfrm>
            <a:off x="573256" y="5035511"/>
            <a:ext cx="11448288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.name</a:t>
            </a:r>
            <a:r>
              <a:rPr lang="ko-KR" altLang="en-US" sz="4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4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{ color : red; font-size :  12px; }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D166DB0-8D3F-DD4D-A36F-68A8099F4BA1}"/>
              </a:ext>
            </a:extLst>
          </p:cNvPr>
          <p:cNvSpPr/>
          <p:nvPr/>
        </p:nvSpPr>
        <p:spPr>
          <a:xfrm>
            <a:off x="1381851" y="3567514"/>
            <a:ext cx="2635663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1"/>
                </a:solidFill>
              </a:rPr>
              <a:t>태그 </a:t>
            </a:r>
            <a:r>
              <a:rPr lang="ko-KR" altLang="en-US" b="1" dirty="0" err="1">
                <a:solidFill>
                  <a:schemeClr val="accent1"/>
                </a:solidFill>
              </a:rPr>
              <a:t>선택자</a:t>
            </a:r>
            <a:endParaRPr lang="en-US" altLang="ko-KR" b="1" dirty="0">
              <a:solidFill>
                <a:schemeClr val="accent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EBDC2FE-7944-1747-9891-6606082747DE}"/>
              </a:ext>
            </a:extLst>
          </p:cNvPr>
          <p:cNvSpPr/>
          <p:nvPr/>
        </p:nvSpPr>
        <p:spPr>
          <a:xfrm>
            <a:off x="1077051" y="5900628"/>
            <a:ext cx="2635663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schemeClr val="accent1"/>
                </a:solidFill>
              </a:rPr>
              <a:t>선택자</a:t>
            </a:r>
            <a:endParaRPr lang="en-US" altLang="ko-KR" b="1" dirty="0">
              <a:solidFill>
                <a:schemeClr val="accent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0E24988-AF46-9647-BA99-7219331E1E26}"/>
              </a:ext>
            </a:extLst>
          </p:cNvPr>
          <p:cNvSpPr/>
          <p:nvPr/>
        </p:nvSpPr>
        <p:spPr>
          <a:xfrm>
            <a:off x="5590686" y="3468855"/>
            <a:ext cx="2635663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1"/>
                </a:solidFill>
              </a:rPr>
              <a:t>선언 </a:t>
            </a:r>
            <a:r>
              <a:rPr lang="ko-KR" altLang="en-US" b="1" dirty="0" err="1">
                <a:solidFill>
                  <a:schemeClr val="accent1"/>
                </a:solidFill>
              </a:rPr>
              <a:t>구분자</a:t>
            </a:r>
            <a:endParaRPr lang="en-US" altLang="ko-KR" b="1" dirty="0">
              <a:solidFill>
                <a:schemeClr val="accent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9DD32C-1832-4341-8A19-06449759B640}"/>
              </a:ext>
            </a:extLst>
          </p:cNvPr>
          <p:cNvSpPr/>
          <p:nvPr/>
        </p:nvSpPr>
        <p:spPr>
          <a:xfrm>
            <a:off x="2353335" y="5908438"/>
            <a:ext cx="218806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속성이름</a:t>
            </a:r>
            <a:endParaRPr lang="en-US" altLang="ko-KR" sz="16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81E0E5-84E1-FA47-9929-4F7CC110F03C}"/>
              </a:ext>
            </a:extLst>
          </p:cNvPr>
          <p:cNvSpPr/>
          <p:nvPr/>
        </p:nvSpPr>
        <p:spPr>
          <a:xfrm>
            <a:off x="4022349" y="5895276"/>
            <a:ext cx="218806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속성값</a:t>
            </a:r>
            <a:endParaRPr lang="en-US" altLang="ko-KR" sz="16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26E9F0A5-4BA8-7F48-8F4D-8FDCE8A756C6}"/>
              </a:ext>
            </a:extLst>
          </p:cNvPr>
          <p:cNvSpPr/>
          <p:nvPr/>
        </p:nvSpPr>
        <p:spPr>
          <a:xfrm rot="16200000">
            <a:off x="3781149" y="3126805"/>
            <a:ext cx="751712" cy="2867361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93C9E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endParaRPr lang="ko-KR" altLang="en-US" sz="80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38" name="직선 연결선 59">
            <a:extLst>
              <a:ext uri="{FF2B5EF4-FFF2-40B4-BE49-F238E27FC236}">
                <a16:creationId xmlns:a16="http://schemas.microsoft.com/office/drawing/2014/main" id="{6622F54C-7190-604D-AC63-A3B6AC4E9EA4}"/>
              </a:ext>
            </a:extLst>
          </p:cNvPr>
          <p:cNvCxnSpPr>
            <a:cxnSpLocks/>
          </p:cNvCxnSpPr>
          <p:nvPr/>
        </p:nvCxnSpPr>
        <p:spPr>
          <a:xfrm>
            <a:off x="4159707" y="3648725"/>
            <a:ext cx="0" cy="488971"/>
          </a:xfrm>
          <a:prstGeom prst="line">
            <a:avLst/>
          </a:prstGeom>
          <a:ln>
            <a:solidFill>
              <a:schemeClr val="accent1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0A63568-EEA1-2548-BED6-57A89FE2E710}"/>
              </a:ext>
            </a:extLst>
          </p:cNvPr>
          <p:cNvSpPr/>
          <p:nvPr/>
        </p:nvSpPr>
        <p:spPr>
          <a:xfrm>
            <a:off x="3859112" y="3194433"/>
            <a:ext cx="2635663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1"/>
                </a:solidFill>
              </a:rPr>
              <a:t>선언</a:t>
            </a:r>
            <a:endParaRPr lang="en-US" altLang="ko-KR" b="1" dirty="0">
              <a:solidFill>
                <a:schemeClr val="accent1"/>
              </a:solidFill>
            </a:endParaRPr>
          </a:p>
        </p:txBody>
      </p:sp>
      <p:cxnSp>
        <p:nvCxnSpPr>
          <p:cNvPr id="40" name="직선 연결선 32">
            <a:extLst>
              <a:ext uri="{FF2B5EF4-FFF2-40B4-BE49-F238E27FC236}">
                <a16:creationId xmlns:a16="http://schemas.microsoft.com/office/drawing/2014/main" id="{E378BB3E-844F-8A45-8B49-F848658D1253}"/>
              </a:ext>
            </a:extLst>
          </p:cNvPr>
          <p:cNvCxnSpPr>
            <a:cxnSpLocks/>
          </p:cNvCxnSpPr>
          <p:nvPr/>
        </p:nvCxnSpPr>
        <p:spPr>
          <a:xfrm flipH="1">
            <a:off x="573256" y="3152844"/>
            <a:ext cx="10850593" cy="0"/>
          </a:xfrm>
          <a:prstGeom prst="line">
            <a:avLst/>
          </a:prstGeom>
          <a:ln>
            <a:solidFill>
              <a:srgbClr val="C9C4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59">
            <a:extLst>
              <a:ext uri="{FF2B5EF4-FFF2-40B4-BE49-F238E27FC236}">
                <a16:creationId xmlns:a16="http://schemas.microsoft.com/office/drawing/2014/main" id="{6E478965-B41D-E74F-BFDC-CCD429B14087}"/>
              </a:ext>
            </a:extLst>
          </p:cNvPr>
          <p:cNvCxnSpPr>
            <a:cxnSpLocks/>
          </p:cNvCxnSpPr>
          <p:nvPr/>
        </p:nvCxnSpPr>
        <p:spPr>
          <a:xfrm flipH="1">
            <a:off x="5732879" y="3963002"/>
            <a:ext cx="369580" cy="545488"/>
          </a:xfrm>
          <a:prstGeom prst="line">
            <a:avLst/>
          </a:prstGeom>
          <a:ln>
            <a:solidFill>
              <a:schemeClr val="accent1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512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1" y="390551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0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그룹선택자</a:t>
            </a:r>
            <a:endParaRPr lang="en-US" altLang="ko-KR" sz="2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DDBA5AD-7BEA-5141-B6BA-3F632C031E6A}"/>
              </a:ext>
            </a:extLst>
          </p:cNvPr>
          <p:cNvGrpSpPr/>
          <p:nvPr/>
        </p:nvGrpSpPr>
        <p:grpSpPr>
          <a:xfrm>
            <a:off x="854923" y="988989"/>
            <a:ext cx="11448288" cy="4227982"/>
            <a:chOff x="791399" y="1953084"/>
            <a:chExt cx="11448288" cy="4227982"/>
          </a:xfrm>
        </p:grpSpPr>
        <p:sp>
          <p:nvSpPr>
            <p:cNvPr id="12" name="직사각형 11"/>
            <p:cNvSpPr/>
            <p:nvPr/>
          </p:nvSpPr>
          <p:spPr>
            <a:xfrm>
              <a:off x="791399" y="1953084"/>
              <a:ext cx="11448288" cy="9771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4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&lt;h1&gt;</a:t>
              </a:r>
              <a:r>
                <a:rPr lang="ko-KR" altLang="en-US" sz="4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홍길동</a:t>
              </a:r>
              <a:r>
                <a:rPr lang="en-US" altLang="ko-KR" sz="4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ko-KR" altLang="en-US" sz="4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en-US" altLang="ko-KR" sz="4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&lt;/h1&gt;</a:t>
              </a:r>
            </a:p>
          </p:txBody>
        </p:sp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id="{4C9FF55A-D5AF-AB46-992D-B3218CE8EFD0}"/>
                </a:ext>
              </a:extLst>
            </p:cNvPr>
            <p:cNvSpPr/>
            <p:nvPr/>
          </p:nvSpPr>
          <p:spPr>
            <a:xfrm>
              <a:off x="1298870" y="5799909"/>
              <a:ext cx="604191" cy="381157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3D9DE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defRPr/>
              </a:pPr>
              <a:endParaRPr lang="ko-KR" altLang="en-US" sz="800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8665D5F-8C87-3941-AA84-E97D4A4EAF26}"/>
              </a:ext>
            </a:extLst>
          </p:cNvPr>
          <p:cNvSpPr/>
          <p:nvPr/>
        </p:nvSpPr>
        <p:spPr>
          <a:xfrm>
            <a:off x="799318" y="4239845"/>
            <a:ext cx="11448288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h1,</a:t>
            </a:r>
            <a:r>
              <a:rPr lang="ko-KR" altLang="en-US" sz="4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4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h2</a:t>
            </a:r>
            <a:r>
              <a:rPr lang="ko-KR" altLang="en-US" sz="4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4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{ color : red; font-size : 12px; }</a:t>
            </a:r>
          </a:p>
        </p:txBody>
      </p:sp>
      <p:cxnSp>
        <p:nvCxnSpPr>
          <p:cNvPr id="40" name="직선 연결선 32">
            <a:extLst>
              <a:ext uri="{FF2B5EF4-FFF2-40B4-BE49-F238E27FC236}">
                <a16:creationId xmlns:a16="http://schemas.microsoft.com/office/drawing/2014/main" id="{E378BB3E-844F-8A45-8B49-F848658D1253}"/>
              </a:ext>
            </a:extLst>
          </p:cNvPr>
          <p:cNvCxnSpPr>
            <a:cxnSpLocks/>
          </p:cNvCxnSpPr>
          <p:nvPr/>
        </p:nvCxnSpPr>
        <p:spPr>
          <a:xfrm flipH="1">
            <a:off x="573256" y="3152844"/>
            <a:ext cx="10850593" cy="0"/>
          </a:xfrm>
          <a:prstGeom prst="line">
            <a:avLst/>
          </a:prstGeom>
          <a:ln>
            <a:solidFill>
              <a:srgbClr val="C9C4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8700E9-7C28-AF47-8E52-557452D4D071}"/>
              </a:ext>
            </a:extLst>
          </p:cNvPr>
          <p:cNvSpPr/>
          <p:nvPr/>
        </p:nvSpPr>
        <p:spPr>
          <a:xfrm>
            <a:off x="799318" y="1855903"/>
            <a:ext cx="11448288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&lt;h2&gt;</a:t>
            </a:r>
            <a:r>
              <a:rPr lang="ko-KR" altLang="en-US" sz="4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홍길동</a:t>
            </a:r>
            <a:r>
              <a:rPr lang="en-US" altLang="ko-KR" sz="4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4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4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&lt;/h2&gt;</a:t>
            </a:r>
          </a:p>
        </p:txBody>
      </p:sp>
    </p:spTree>
    <p:extLst>
      <p:ext uri="{BB962C8B-B14F-4D97-AF65-F5344CB8AC3E}">
        <p14:creationId xmlns:p14="http://schemas.microsoft.com/office/powerpoint/2010/main" val="256394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3408236" y="2940012"/>
            <a:ext cx="5448554" cy="2705414"/>
            <a:chOff x="488950" y="4659084"/>
            <a:chExt cx="5448554" cy="2099131"/>
          </a:xfrm>
        </p:grpSpPr>
        <p:sp>
          <p:nvSpPr>
            <p:cNvPr id="5" name="직사각형 4"/>
            <p:cNvSpPr/>
            <p:nvPr/>
          </p:nvSpPr>
          <p:spPr>
            <a:xfrm>
              <a:off x="488950" y="4659084"/>
              <a:ext cx="5448554" cy="1983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3867785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408235" y="1212574"/>
            <a:ext cx="5443157" cy="1427258"/>
          </a:xfrm>
          <a:prstGeom prst="rect">
            <a:avLst/>
          </a:prstGeom>
          <a:noFill/>
          <a:ln>
            <a:solidFill>
              <a:srgbClr val="BEE2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600" b="1" i="1" kern="0" dirty="0">
                <a:solidFill>
                  <a:prstClr val="white"/>
                </a:solidFill>
              </a:rPr>
              <a:t>HTML &amp; CSS &amp; JS </a:t>
            </a:r>
          </a:p>
          <a:p>
            <a:pPr algn="ctr" latinLnBrk="0">
              <a:defRPr/>
            </a:pPr>
            <a:r>
              <a:rPr lang="en-US" altLang="ko-KR" sz="3600" b="1" i="1" kern="0" dirty="0">
                <a:solidFill>
                  <a:prstClr val="white"/>
                </a:solidFill>
              </a:rPr>
              <a:t>4</a:t>
            </a:r>
            <a:r>
              <a:rPr lang="ko-KR" altLang="en-US" sz="3600" b="1" i="1" kern="0" dirty="0" err="1">
                <a:solidFill>
                  <a:prstClr val="white"/>
                </a:solidFill>
              </a:rPr>
              <a:t>주완성</a:t>
            </a:r>
            <a:endParaRPr lang="en-US" altLang="ko-KR" sz="3600" b="1" i="1" kern="0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C48B14-47B7-4748-A856-0F84FFCCC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544" y="2935924"/>
            <a:ext cx="3841483" cy="255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79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CSS</a:t>
            </a:r>
          </a:p>
        </p:txBody>
      </p:sp>
      <p:sp>
        <p:nvSpPr>
          <p:cNvPr id="11" name="타원형 설명선 10"/>
          <p:cNvSpPr/>
          <p:nvPr/>
        </p:nvSpPr>
        <p:spPr>
          <a:xfrm>
            <a:off x="1678351" y="1633217"/>
            <a:ext cx="637465" cy="622965"/>
          </a:xfrm>
          <a:prstGeom prst="wedgeEllipseCallout">
            <a:avLst>
              <a:gd name="adj1" fmla="val -883"/>
              <a:gd name="adj2" fmla="val 66848"/>
            </a:avLst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00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01</a:t>
            </a:r>
            <a:endParaRPr lang="ko-KR" altLang="en-US" sz="2000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697690" y="1633218"/>
            <a:ext cx="5671058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CSS 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문법</a:t>
            </a:r>
            <a:endParaRPr lang="en-US" altLang="ko-KR" sz="2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3" name="타원형 설명선 12"/>
          <p:cNvSpPr/>
          <p:nvPr/>
        </p:nvSpPr>
        <p:spPr>
          <a:xfrm>
            <a:off x="1678351" y="2679191"/>
            <a:ext cx="637465" cy="622966"/>
          </a:xfrm>
          <a:prstGeom prst="wedgeEllipseCallout">
            <a:avLst>
              <a:gd name="adj1" fmla="val -883"/>
              <a:gd name="adj2" fmla="val 66848"/>
            </a:avLst>
          </a:prstGeom>
          <a:solidFill>
            <a:srgbClr val="93C9EB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00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02</a:t>
            </a:r>
            <a:endParaRPr lang="ko-KR" altLang="en-US" sz="2000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cxnSp>
        <p:nvCxnSpPr>
          <p:cNvPr id="25" name="직선 연결선 32">
            <a:extLst>
              <a:ext uri="{FF2B5EF4-FFF2-40B4-BE49-F238E27FC236}">
                <a16:creationId xmlns:a16="http://schemas.microsoft.com/office/drawing/2014/main" id="{9C3A506F-7FE3-584D-8DED-C293544ADC99}"/>
              </a:ext>
            </a:extLst>
          </p:cNvPr>
          <p:cNvCxnSpPr>
            <a:cxnSpLocks/>
          </p:cNvCxnSpPr>
          <p:nvPr/>
        </p:nvCxnSpPr>
        <p:spPr>
          <a:xfrm flipH="1">
            <a:off x="4694315" y="792787"/>
            <a:ext cx="2775660" cy="0"/>
          </a:xfrm>
          <a:prstGeom prst="line">
            <a:avLst/>
          </a:prstGeom>
          <a:ln>
            <a:solidFill>
              <a:srgbClr val="C9C4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형 설명선 10">
            <a:extLst>
              <a:ext uri="{FF2B5EF4-FFF2-40B4-BE49-F238E27FC236}">
                <a16:creationId xmlns:a16="http://schemas.microsoft.com/office/drawing/2014/main" id="{FCC2D5E0-A0FF-914F-BCB5-7510E8B3B4BC}"/>
              </a:ext>
            </a:extLst>
          </p:cNvPr>
          <p:cNvSpPr/>
          <p:nvPr/>
        </p:nvSpPr>
        <p:spPr>
          <a:xfrm>
            <a:off x="1678351" y="3684474"/>
            <a:ext cx="637465" cy="622965"/>
          </a:xfrm>
          <a:prstGeom prst="wedgeEllipseCallout">
            <a:avLst>
              <a:gd name="adj1" fmla="val -883"/>
              <a:gd name="adj2" fmla="val 66848"/>
            </a:avLst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00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03</a:t>
            </a:r>
            <a:endParaRPr lang="ko-KR" altLang="en-US" sz="2000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7" name="타원형 설명선 12">
            <a:extLst>
              <a:ext uri="{FF2B5EF4-FFF2-40B4-BE49-F238E27FC236}">
                <a16:creationId xmlns:a16="http://schemas.microsoft.com/office/drawing/2014/main" id="{2F408F1D-2B48-754F-868D-8CE30B667437}"/>
              </a:ext>
            </a:extLst>
          </p:cNvPr>
          <p:cNvSpPr/>
          <p:nvPr/>
        </p:nvSpPr>
        <p:spPr>
          <a:xfrm>
            <a:off x="1678350" y="4705998"/>
            <a:ext cx="637465" cy="622966"/>
          </a:xfrm>
          <a:prstGeom prst="wedgeEllipseCallout">
            <a:avLst>
              <a:gd name="adj1" fmla="val -883"/>
              <a:gd name="adj2" fmla="val 66848"/>
            </a:avLst>
          </a:prstGeom>
          <a:solidFill>
            <a:srgbClr val="93C9EB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00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04</a:t>
            </a:r>
            <a:endParaRPr lang="ko-KR" altLang="en-US" sz="2000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3E5BF95-407D-2143-BC9B-8B8910CDB78B}"/>
              </a:ext>
            </a:extLst>
          </p:cNvPr>
          <p:cNvSpPr/>
          <p:nvPr/>
        </p:nvSpPr>
        <p:spPr>
          <a:xfrm>
            <a:off x="2697689" y="2679191"/>
            <a:ext cx="590769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float, position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A6DD19E-2555-9846-AF30-C19729067E33}"/>
              </a:ext>
            </a:extLst>
          </p:cNvPr>
          <p:cNvSpPr/>
          <p:nvPr/>
        </p:nvSpPr>
        <p:spPr>
          <a:xfrm>
            <a:off x="2697690" y="3681037"/>
            <a:ext cx="723545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flex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box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FAA8254-45A7-6540-AB88-D49966769582}"/>
              </a:ext>
            </a:extLst>
          </p:cNvPr>
          <p:cNvSpPr/>
          <p:nvPr/>
        </p:nvSpPr>
        <p:spPr>
          <a:xfrm>
            <a:off x="2697690" y="4730666"/>
            <a:ext cx="365361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CSS 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실습</a:t>
            </a:r>
            <a:endParaRPr lang="en-US" altLang="ko-KR" sz="2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498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6827C3C-D52F-46CE-A441-3CD6A1A6A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2A8B51-0A89-497B-B882-6658E029A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E69057D-669B-2E48-8DF7-2856960EF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2083028"/>
            <a:ext cx="2879083" cy="2691942"/>
          </a:xfrm>
          <a:prstGeom prst="rect">
            <a:avLst/>
          </a:prstGeom>
        </p:spPr>
      </p:pic>
      <p:sp>
        <p:nvSpPr>
          <p:cNvPr id="31" name="Rectangle 20">
            <a:extLst>
              <a:ext uri="{FF2B5EF4-FFF2-40B4-BE49-F238E27FC236}">
                <a16:creationId xmlns:a16="http://schemas.microsoft.com/office/drawing/2014/main" id="{EB1CEFBF-6F09-4052-862B-E219DA157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6882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9251318-84CA-8749-9DE5-1DECC92357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976" y="2471787"/>
            <a:ext cx="2880360" cy="1915439"/>
          </a:xfrm>
          <a:prstGeom prst="rect">
            <a:avLst/>
          </a:prstGeom>
        </p:spPr>
      </p:pic>
      <p:sp>
        <p:nvSpPr>
          <p:cNvPr id="32" name="Rectangle 22">
            <a:extLst>
              <a:ext uri="{FF2B5EF4-FFF2-40B4-BE49-F238E27FC236}">
                <a16:creationId xmlns:a16="http://schemas.microsoft.com/office/drawing/2014/main" id="{BCB5D417-2A71-445D-B4C7-9E814D633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284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 descr="텍스트, 개이(가) 표시된 사진&#10;&#10;자동 생성된 설명">
            <a:extLst>
              <a:ext uri="{FF2B5EF4-FFF2-40B4-BE49-F238E27FC236}">
                <a16:creationId xmlns:a16="http://schemas.microsoft.com/office/drawing/2014/main" id="{5375576D-8CD9-D04B-B5C7-62E5176EA4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941" y="2500084"/>
            <a:ext cx="2880360" cy="1857831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D065F9B5-CD1F-F747-A43A-E0F545A3E0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1001014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4877D52-2AD5-AD4F-BFDE-F47EFFAB0884}"/>
              </a:ext>
            </a:extLst>
          </p:cNvPr>
          <p:cNvSpPr/>
          <p:nvPr/>
        </p:nvSpPr>
        <p:spPr>
          <a:xfrm>
            <a:off x="961173" y="4989306"/>
            <a:ext cx="3539060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css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적용 안 된 네이버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BDC7AFB-34A4-8E42-AF78-1DC288BE5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22" y="1560443"/>
            <a:ext cx="4013200" cy="34570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2B732ED-02E2-234F-900E-8E4E75707D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74" y="1560443"/>
            <a:ext cx="4537214" cy="34288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D528665-F5BA-1D4D-9550-D0EC371B0F8F}"/>
              </a:ext>
            </a:extLst>
          </p:cNvPr>
          <p:cNvSpPr/>
          <p:nvPr/>
        </p:nvSpPr>
        <p:spPr>
          <a:xfrm>
            <a:off x="6772200" y="4989306"/>
            <a:ext cx="3539060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css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적용된 네이버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653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453594" y="1983284"/>
            <a:ext cx="5671058" cy="2022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   S   S</a:t>
            </a:r>
          </a:p>
        </p:txBody>
      </p:sp>
      <p:cxnSp>
        <p:nvCxnSpPr>
          <p:cNvPr id="25" name="직선 연결선 32">
            <a:extLst>
              <a:ext uri="{FF2B5EF4-FFF2-40B4-BE49-F238E27FC236}">
                <a16:creationId xmlns:a16="http://schemas.microsoft.com/office/drawing/2014/main" id="{9C3A506F-7FE3-584D-8DED-C293544ADC99}"/>
              </a:ext>
            </a:extLst>
          </p:cNvPr>
          <p:cNvCxnSpPr>
            <a:cxnSpLocks/>
          </p:cNvCxnSpPr>
          <p:nvPr/>
        </p:nvCxnSpPr>
        <p:spPr>
          <a:xfrm flipH="1">
            <a:off x="2670651" y="4145587"/>
            <a:ext cx="6717189" cy="0"/>
          </a:xfrm>
          <a:prstGeom prst="line">
            <a:avLst/>
          </a:prstGeom>
          <a:ln>
            <a:solidFill>
              <a:srgbClr val="C9C4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CF0ABD7-C072-A041-84BA-B3DA529EE00E}"/>
              </a:ext>
            </a:extLst>
          </p:cNvPr>
          <p:cNvSpPr/>
          <p:nvPr/>
        </p:nvSpPr>
        <p:spPr>
          <a:xfrm>
            <a:off x="3067807" y="4250300"/>
            <a:ext cx="2112229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cascading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0C46190-AFE4-5D4B-96A1-E0B2A9224815}"/>
              </a:ext>
            </a:extLst>
          </p:cNvPr>
          <p:cNvSpPr/>
          <p:nvPr/>
        </p:nvSpPr>
        <p:spPr>
          <a:xfrm>
            <a:off x="5594005" y="4285093"/>
            <a:ext cx="1709718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style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22AFB1-4069-3446-8EFD-124222C16E8F}"/>
              </a:ext>
            </a:extLst>
          </p:cNvPr>
          <p:cNvSpPr/>
          <p:nvPr/>
        </p:nvSpPr>
        <p:spPr>
          <a:xfrm>
            <a:off x="7414934" y="4293584"/>
            <a:ext cx="1709718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sheets</a:t>
            </a:r>
          </a:p>
        </p:txBody>
      </p:sp>
    </p:spTree>
    <p:extLst>
      <p:ext uri="{BB962C8B-B14F-4D97-AF65-F5344CB8AC3E}">
        <p14:creationId xmlns:p14="http://schemas.microsoft.com/office/powerpoint/2010/main" val="2964423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0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캐스케이딩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우선순위</a:t>
            </a:r>
            <a:endParaRPr lang="en-US" altLang="ko-KR" sz="2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CF0ABD7-C072-A041-84BA-B3DA529EE00E}"/>
              </a:ext>
            </a:extLst>
          </p:cNvPr>
          <p:cNvSpPr/>
          <p:nvPr/>
        </p:nvSpPr>
        <p:spPr>
          <a:xfrm>
            <a:off x="5076905" y="5405896"/>
            <a:ext cx="4124706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3.</a:t>
            </a:r>
            <a:r>
              <a:rPr lang="ko-KR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브라우저 스타일</a:t>
            </a:r>
            <a:endParaRPr lang="en-US" altLang="ko-KR" sz="2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0C46190-AFE4-5D4B-96A1-E0B2A9224815}"/>
              </a:ext>
            </a:extLst>
          </p:cNvPr>
          <p:cNvSpPr/>
          <p:nvPr/>
        </p:nvSpPr>
        <p:spPr>
          <a:xfrm>
            <a:off x="562601" y="1616882"/>
            <a:ext cx="3307941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1.</a:t>
            </a:r>
            <a:r>
              <a:rPr lang="ko-KR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사용자 스타일 </a:t>
            </a:r>
            <a:endParaRPr lang="en-US" altLang="ko-KR" sz="2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09B346-38A9-C84C-B118-8A7C61329732}"/>
              </a:ext>
            </a:extLst>
          </p:cNvPr>
          <p:cNvSpPr/>
          <p:nvPr/>
        </p:nvSpPr>
        <p:spPr>
          <a:xfrm>
            <a:off x="1461945" y="2994038"/>
            <a:ext cx="3753977" cy="2064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2.</a:t>
            </a:r>
            <a:r>
              <a:rPr lang="ko-KR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제작자 스타일</a:t>
            </a:r>
            <a:endParaRPr lang="en-US" altLang="ko-KR" sz="2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 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-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인라인 스타일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 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-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내부 스타일 시트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 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-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외부 스타일 시트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" name="그림 3" descr="자연, 물, 나무, 폭포이(가) 표시된 사진&#10;&#10;자동 생성된 설명">
            <a:extLst>
              <a:ext uri="{FF2B5EF4-FFF2-40B4-BE49-F238E27FC236}">
                <a16:creationId xmlns:a16="http://schemas.microsoft.com/office/drawing/2014/main" id="{0803A701-1CD6-BC4E-A7D9-13FDFF5D4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764086" y="1616882"/>
            <a:ext cx="5912044" cy="308904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BF2C109-5BA0-3249-92AD-35FA1F0D5059}"/>
              </a:ext>
            </a:extLst>
          </p:cNvPr>
          <p:cNvSpPr/>
          <p:nvPr/>
        </p:nvSpPr>
        <p:spPr>
          <a:xfrm>
            <a:off x="562601" y="666834"/>
            <a:ext cx="4124706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  <a:highlight>
                  <a:srgbClr val="FFFF00"/>
                </a:highlight>
              </a:rPr>
              <a:t>[</a:t>
            </a:r>
            <a:r>
              <a:rPr lang="ko-KR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  <a:highlight>
                  <a:srgbClr val="FFFF00"/>
                </a:highlight>
              </a:rPr>
              <a:t>스타일 우선순위</a:t>
            </a:r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  <a:highlight>
                  <a:srgbClr val="FFFF00"/>
                </a:highlight>
              </a:rPr>
              <a:t>]</a:t>
            </a:r>
          </a:p>
        </p:txBody>
      </p:sp>
      <p:sp>
        <p:nvSpPr>
          <p:cNvPr id="11" name="아래쪽 화살표[D] 10">
            <a:extLst>
              <a:ext uri="{FF2B5EF4-FFF2-40B4-BE49-F238E27FC236}">
                <a16:creationId xmlns:a16="http://schemas.microsoft.com/office/drawing/2014/main" id="{DAAE1FD5-F562-2245-A84F-7FF92EE2FBC1}"/>
              </a:ext>
            </a:extLst>
          </p:cNvPr>
          <p:cNvSpPr/>
          <p:nvPr/>
        </p:nvSpPr>
        <p:spPr>
          <a:xfrm rot="19862815">
            <a:off x="1099923" y="2448112"/>
            <a:ext cx="404950" cy="8735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아래쪽 화살표[D] 11">
            <a:extLst>
              <a:ext uri="{FF2B5EF4-FFF2-40B4-BE49-F238E27FC236}">
                <a16:creationId xmlns:a16="http://schemas.microsoft.com/office/drawing/2014/main" id="{FA342F2E-651F-7A4C-84ED-1A9024E906FF}"/>
              </a:ext>
            </a:extLst>
          </p:cNvPr>
          <p:cNvSpPr/>
          <p:nvPr/>
        </p:nvSpPr>
        <p:spPr>
          <a:xfrm rot="18416139">
            <a:off x="4387476" y="4484994"/>
            <a:ext cx="497518" cy="12741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1934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197370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0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캐스케이딩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우선순위</a:t>
            </a:r>
            <a:endParaRPr lang="en-US" altLang="ko-KR" sz="2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0C46190-AFE4-5D4B-96A1-E0B2A9224815}"/>
              </a:ext>
            </a:extLst>
          </p:cNvPr>
          <p:cNvSpPr/>
          <p:nvPr/>
        </p:nvSpPr>
        <p:spPr>
          <a:xfrm>
            <a:off x="4442029" y="2546614"/>
            <a:ext cx="3307941" cy="2594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!important  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인라인 스타일</a:t>
            </a:r>
            <a:endParaRPr lang="en-US" altLang="ko-KR" sz="2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아이디 스타일</a:t>
            </a:r>
            <a:endParaRPr lang="en-US" altLang="ko-KR" sz="2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클래스 스타일</a:t>
            </a:r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F2C109-5BA0-3249-92AD-35FA1F0D5059}"/>
              </a:ext>
            </a:extLst>
          </p:cNvPr>
          <p:cNvSpPr/>
          <p:nvPr/>
        </p:nvSpPr>
        <p:spPr>
          <a:xfrm>
            <a:off x="3217821" y="1059128"/>
            <a:ext cx="665268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  <a:highlight>
                  <a:srgbClr val="FFFF00"/>
                </a:highlight>
              </a:rPr>
              <a:t>[</a:t>
            </a:r>
            <a:r>
              <a:rPr lang="ko-KR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  <a:highlight>
                  <a:srgbClr val="FFFF00"/>
                </a:highlight>
              </a:rPr>
              <a:t>적용범위에 따른 스타일 우선순위</a:t>
            </a:r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  <a:highlight>
                  <a:srgbClr val="FFFF00"/>
                </a:highlight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277367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197370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0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캐스케이딩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우선순위</a:t>
            </a:r>
            <a:endParaRPr lang="en-US" altLang="ko-KR" sz="2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0C46190-AFE4-5D4B-96A1-E0B2A9224815}"/>
              </a:ext>
            </a:extLst>
          </p:cNvPr>
          <p:cNvSpPr/>
          <p:nvPr/>
        </p:nvSpPr>
        <p:spPr>
          <a:xfrm>
            <a:off x="2475443" y="2379334"/>
            <a:ext cx="7749971" cy="3148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부모요소에</a:t>
            </a:r>
            <a:r>
              <a:rPr lang="ko-KR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적용하면 자식요소에도 적용됨</a:t>
            </a:r>
            <a:endParaRPr lang="en-US" altLang="ko-KR" sz="2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ex) body </a:t>
            </a:r>
            <a:r>
              <a:rPr lang="ko-KR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에 </a:t>
            </a:r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color: red </a:t>
            </a:r>
            <a:r>
              <a:rPr lang="ko-KR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스타일을 설정해보세요</a:t>
            </a:r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모든 태그들의 글자가 다 빨간색으로 적용됩니다</a:t>
            </a:r>
            <a:endParaRPr lang="en-US" altLang="ko-KR" sz="2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F2C109-5BA0-3249-92AD-35FA1F0D5059}"/>
              </a:ext>
            </a:extLst>
          </p:cNvPr>
          <p:cNvSpPr/>
          <p:nvPr/>
        </p:nvSpPr>
        <p:spPr>
          <a:xfrm>
            <a:off x="4821152" y="1081630"/>
            <a:ext cx="665268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  <a:highlight>
                  <a:srgbClr val="FFFF00"/>
                </a:highlight>
              </a:rPr>
              <a:t>[</a:t>
            </a:r>
            <a:r>
              <a:rPr lang="ko-KR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  <a:highlight>
                  <a:srgbClr val="FFFF00"/>
                </a:highlight>
              </a:rPr>
              <a:t>상속 우선순위</a:t>
            </a:r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  <a:highlight>
                  <a:srgbClr val="FFFF00"/>
                </a:highlight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4843220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17349</TotalTime>
  <Words>204</Words>
  <Application>Microsoft Macintosh PowerPoint</Application>
  <PresentationFormat>와이드스크린</PresentationFormat>
  <Paragraphs>71</Paragraphs>
  <Slides>13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야놀자 야체 B</vt:lpstr>
      <vt:lpstr>맑은 고딕</vt:lpstr>
      <vt:lpstr>Arial</vt:lpstr>
      <vt:lpstr>Calibri</vt:lpstr>
      <vt:lpstr>7_Office 테마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주식회사팀에브리웨어</cp:lastModifiedBy>
  <cp:revision>18</cp:revision>
  <dcterms:created xsi:type="dcterms:W3CDTF">2021-10-12T06:04:13Z</dcterms:created>
  <dcterms:modified xsi:type="dcterms:W3CDTF">2022-07-13T13:11:12Z</dcterms:modified>
</cp:coreProperties>
</file>